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2" r:id="rId4"/>
    <p:sldId id="261" r:id="rId5"/>
    <p:sldId id="257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D39-F6B4-4597-A10C-E5678943BB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FD221-E475-4629-90E7-514AB63099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Ashored</a:t>
            </a:r>
            <a:r>
              <a:rPr lang="en-US" sz="3200" dirty="0"/>
              <a:t> Mini Investment Memo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076391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24CB4-A427-4860-B413-04FD8BFDC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35369-8275-461E-BEF0-5A6F450F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40815"/>
            <a:ext cx="9206917" cy="20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01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4A01-A329-4FE2-8E39-A7C775A98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– Competitors and Suppliers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9C2DDA-6CD5-4A25-9299-BE357B38C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25" y="1803545"/>
            <a:ext cx="9085160" cy="25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5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2F88-5E7F-431D-A5D0-233A165D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- Customers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164A2-D18A-4F85-9262-0CB908323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42432"/>
            <a:ext cx="7429500" cy="114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3501D-9CAD-4C8D-B277-36A9AC7F4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3429000"/>
            <a:ext cx="74009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4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9197FB-BDE3-41D3-B3F6-6281A7BC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Team – Management Team – Co-founders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57EDE-CA4E-4EDC-A99C-64FC9EF1E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071" y="2424417"/>
            <a:ext cx="9708055" cy="161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6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AFD3-77D1-4DB1-A3ED-2D565F39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F31CFC-0C29-49D4-9B50-64BC31B25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410" y="1924705"/>
            <a:ext cx="9485162" cy="2152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CDAB10-164C-4C73-A916-2C781CFD1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410" y="4894714"/>
            <a:ext cx="8997193" cy="15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29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28F37-7246-4133-A218-511C083BB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A46D3-ACDC-4356-9CB3-E811F9A54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06" y="1836499"/>
            <a:ext cx="8883942" cy="455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2610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43</TotalTime>
  <Words>24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Best Practices</vt:lpstr>
      <vt:lpstr>Company</vt:lpstr>
      <vt:lpstr>Industry – Competitors and Suppliers</vt:lpstr>
      <vt:lpstr>Market - Customers</vt:lpstr>
      <vt:lpstr>Entrepreneurial Team – Management Team – Co-founders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</dc:title>
  <dc:creator>Ellen Farrell</dc:creator>
  <cp:lastModifiedBy>Ellen Farrell</cp:lastModifiedBy>
  <cp:revision>4</cp:revision>
  <dcterms:created xsi:type="dcterms:W3CDTF">2019-10-10T13:11:00Z</dcterms:created>
  <dcterms:modified xsi:type="dcterms:W3CDTF">2019-10-10T13:54:51Z</dcterms:modified>
</cp:coreProperties>
</file>